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4"/>
  </p:notesMasterIdLst>
  <p:handoutMasterIdLst>
    <p:handoutMasterId r:id="rId25"/>
  </p:handoutMasterIdLst>
  <p:sldIdLst>
    <p:sldId id="359" r:id="rId4"/>
    <p:sldId id="561" r:id="rId5"/>
    <p:sldId id="1066" r:id="rId6"/>
    <p:sldId id="1065" r:id="rId7"/>
    <p:sldId id="1064" r:id="rId8"/>
    <p:sldId id="1063" r:id="rId9"/>
    <p:sldId id="1062" r:id="rId10"/>
    <p:sldId id="1061" r:id="rId11"/>
    <p:sldId id="1060" r:id="rId12"/>
    <p:sldId id="1059" r:id="rId13"/>
    <p:sldId id="1058" r:id="rId14"/>
    <p:sldId id="1057" r:id="rId15"/>
    <p:sldId id="1056" r:id="rId16"/>
    <p:sldId id="1055" r:id="rId17"/>
    <p:sldId id="1054" r:id="rId18"/>
    <p:sldId id="1053" r:id="rId19"/>
    <p:sldId id="1052" r:id="rId20"/>
    <p:sldId id="1051" r:id="rId21"/>
    <p:sldId id="1050" r:id="rId22"/>
    <p:sldId id="1049" r:id="rId23"/>
  </p:sldIdLst>
  <p:sldSz cx="9144000" cy="5143500" type="screen16x9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93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3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3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7" userDrawn="1">
          <p15:clr>
            <a:srgbClr val="A4A3A4"/>
          </p15:clr>
        </p15:guide>
        <p15:guide id="2" pos="29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0" clrIdx="0"/>
  <p:cmAuthor id="1" name="刘 永生" initials="刘" lastIdx="0" clrIdx="0"/>
  <p:cmAuthor id="2" name="作者" initials="A" lastIdx="0" clrIdx="1"/>
  <p:cmAuthor id="7" name="1206988966@qq.com" initials="1" lastIdx="0" clrIdx="2"/>
  <p:cmAuthor id="8" name="姜伟光" initials="姜" lastIdx="0" clrIdx="0"/>
  <p:cmAuthor id="3" name="靳曼" initials="靳" lastIdx="0" clrIdx="2"/>
  <p:cmAuthor id="4" name="Lenovo" initials="L" lastIdx="0" clrIdx="2"/>
  <p:cmAuthor id="5" name="宋洁然" initials="宋" lastIdx="0" clrIdx="1"/>
  <p:cmAuthor id="6" name="ming qiu" initials="m" lastIdx="0" clrIdx="1"/>
  <p:cmAuthor id="10" name="yyyaogd@126.com" initials="y" lastIdx="0" clrIdx="0"/>
  <p:cmAuthor id="11" name="wucj" initials="w" lastIdx="0" clrIdx="0"/>
  <p:cmAuthor id="12" name="SkyUser" initials="S" lastIdx="0" clrIdx="0"/>
  <p:cmAuthor id="9" name="86158" initials="8" lastIdx="0" clrIdx="8"/>
  <p:cmAuthor id="15" name="admin" initials="a" lastIdx="0" clrIdx="14"/>
  <p:cmAuthor id="13" name="lenovo" initials="" lastIdx="0" clrIdx="0"/>
  <p:cmAuthor id="19" name="shx" initials="s" lastIdx="0" clrIdx="0"/>
  <p:cmAuthor id="22" name="cuisyz" initials="c" lastIdx="0" clrIdx="1"/>
  <p:cmAuthor id="14" name="珠珠的电脑" initials="珠" lastIdx="0" clrIdx="13"/>
  <p:cmAuthor id="17" name="86187" initials="8" lastIdx="0" clrIdx="16"/>
  <p:cmAuthor id="18" name="宁鹏鹏" initials="宁" lastIdx="0" clrIdx="17"/>
  <p:cmAuthor id="16" name="aurora" initials="a" lastIdx="0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8"/>
    <a:srgbClr val="F9FBFA"/>
    <a:srgbClr val="EEDEAD"/>
    <a:srgbClr val="F37A29"/>
    <a:srgbClr val="FB9E13"/>
    <a:srgbClr val="000099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44" d="100"/>
          <a:sy n="144" d="100"/>
        </p:scale>
        <p:origin x="-450" y="-96"/>
      </p:cViewPr>
      <p:guideLst>
        <p:guide orient="horz" pos="1427"/>
        <p:guide pos="29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gs" Target="tags/tag18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521D6-FD17-450A-BF84-CE062D407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9682D-7288-4724-823E-9A915B3866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3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3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3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2409825"/>
            <a:ext cx="9144000" cy="2733675"/>
          </a:xfrm>
          <a:prstGeom prst="rect">
            <a:avLst/>
          </a:prstGeom>
          <a:solidFill>
            <a:srgbClr val="FA24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/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/>
          </a:p>
        </p:txBody>
      </p:sp>
      <p:pic>
        <p:nvPicPr>
          <p:cNvPr id="10" name="Picture 3" descr="C:\Users\Nir\Desktop\未vv标题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/>
          <a:stretch>
            <a:fillRect/>
          </a:stretch>
        </p:blipFill>
        <p:spPr bwMode="auto">
          <a:xfrm>
            <a:off x="3591720" y="718337"/>
            <a:ext cx="5389562" cy="423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824391" y="2790488"/>
            <a:ext cx="4020528" cy="350408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单击此处添加您的副标题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824391" y="931997"/>
            <a:ext cx="4926329" cy="975385"/>
          </a:xfrm>
        </p:spPr>
        <p:txBody>
          <a:bodyPr>
            <a:noAutofit/>
          </a:bodyPr>
          <a:lstStyle>
            <a:lvl1pPr algn="l">
              <a:lnSpc>
                <a:spcPct val="110000"/>
              </a:lnSpc>
              <a:defRPr sz="2700" b="0" baseline="0">
                <a:solidFill>
                  <a:srgbClr val="C00000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8" y="273844"/>
            <a:ext cx="886883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2" y="273844"/>
            <a:ext cx="5949952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2409825"/>
            <a:ext cx="9144000" cy="2733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/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10" name="Picture 3" descr="C:\Users\Nir\Desktop\未vv标题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/>
          <a:stretch>
            <a:fillRect/>
          </a:stretch>
        </p:blipFill>
        <p:spPr bwMode="auto">
          <a:xfrm>
            <a:off x="3591720" y="718337"/>
            <a:ext cx="5389562" cy="423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824391" y="2790488"/>
            <a:ext cx="4020528" cy="350408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单击此处添加您的副标题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824391" y="931997"/>
            <a:ext cx="4926329" cy="975385"/>
          </a:xfrm>
        </p:spPr>
        <p:txBody>
          <a:bodyPr>
            <a:noAutofit/>
          </a:bodyPr>
          <a:lstStyle>
            <a:lvl1pPr algn="l">
              <a:lnSpc>
                <a:spcPct val="110000"/>
              </a:lnSpc>
              <a:defRPr sz="2700" b="0" baseline="0">
                <a:solidFill>
                  <a:srgbClr val="C00000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574007" y="1581151"/>
            <a:ext cx="5995988" cy="926306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038170" y="2550318"/>
            <a:ext cx="3067663" cy="268109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933451"/>
            <a:ext cx="3810000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0" y="933451"/>
            <a:ext cx="3820587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88899"/>
            <a:ext cx="6984076" cy="5377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7" y="1032272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7" y="16502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5" y="1032272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5" y="16502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3" y="400052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797722"/>
            <a:ext cx="4629150" cy="36552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3" y="160020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740571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8" y="273844"/>
            <a:ext cx="886883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2" y="273844"/>
            <a:ext cx="5949952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574007" y="1581151"/>
            <a:ext cx="5995988" cy="926306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038170" y="2550318"/>
            <a:ext cx="3067663" cy="268109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933451"/>
            <a:ext cx="3810000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0" y="933451"/>
            <a:ext cx="3820587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88899"/>
            <a:ext cx="6984076" cy="5377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7" y="1032272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7" y="16502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5" y="1032272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5" y="16502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3" y="400052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797722"/>
            <a:ext cx="4629150" cy="36552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3" y="160020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740571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9099" y="121918"/>
            <a:ext cx="8292045" cy="52469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419099" y="875214"/>
            <a:ext cx="8292045" cy="39769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4863737"/>
            <a:ext cx="9144000" cy="286295"/>
          </a:xfrm>
          <a:prstGeom prst="rect">
            <a:avLst/>
          </a:prstGeom>
          <a:solidFill>
            <a:srgbClr val="FA24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/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/>
          </a:p>
        </p:txBody>
      </p:sp>
      <p:pic>
        <p:nvPicPr>
          <p:cNvPr id="9" name="Picture 3" descr="C:\Users\Nir\Desktop\未vv标题-1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r="31361" b="36814"/>
          <a:stretch>
            <a:fillRect/>
          </a:stretch>
        </p:blipFill>
        <p:spPr bwMode="auto">
          <a:xfrm>
            <a:off x="7808119" y="4275760"/>
            <a:ext cx="1270023" cy="88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-8709" y="697711"/>
            <a:ext cx="9144000" cy="34289"/>
          </a:xfrm>
          <a:prstGeom prst="rect">
            <a:avLst/>
          </a:prstGeom>
          <a:solidFill>
            <a:srgbClr val="FA24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/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baseline="0">
          <a:solidFill>
            <a:srgbClr val="C00000"/>
          </a:solidFill>
          <a:effectLst/>
          <a:latin typeface="+mj-ea"/>
          <a:ea typeface="+mj-ea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accent1"/>
        </a:buClr>
        <a:buSzPct val="80000"/>
        <a:buFont typeface="Wingdings 2" panose="05020102010507070707" pitchFamily="18" charset="2"/>
        <a:buChar char=""/>
        <a:defRPr lang="zh-CN" altLang="en-US" sz="18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267970" indent="-267970" algn="just" defTabSz="685800" rtl="0" eaLnBrk="1" latinLnBrk="0" hangingPunct="1">
        <a:lnSpc>
          <a:spcPct val="12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4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9099" y="121918"/>
            <a:ext cx="8292045" cy="52469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419099" y="875214"/>
            <a:ext cx="8292045" cy="39769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4863737"/>
            <a:ext cx="9144000" cy="2862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/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Picture 3" descr="C:\Users\Nir\Desktop\未vv标题-1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r="31361" b="36814"/>
          <a:stretch>
            <a:fillRect/>
          </a:stretch>
        </p:blipFill>
        <p:spPr bwMode="auto">
          <a:xfrm>
            <a:off x="7808119" y="4275760"/>
            <a:ext cx="1270023" cy="88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-8709" y="6977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/>
          <a:lstStyle>
            <a:lvl1pPr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baseline="0">
          <a:solidFill>
            <a:srgbClr val="C00000"/>
          </a:solidFill>
          <a:effectLst/>
          <a:latin typeface="+mj-ea"/>
          <a:ea typeface="+mj-ea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accent1"/>
        </a:buClr>
        <a:buSzPct val="80000"/>
        <a:buFont typeface="Wingdings 2" panose="05020102010507070707" pitchFamily="18" charset="2"/>
        <a:buChar char=""/>
        <a:defRPr lang="zh-CN" altLang="en-US" sz="18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267970" indent="-267970" algn="just" defTabSz="685800" rtl="0" eaLnBrk="1" latinLnBrk="0" hangingPunct="1">
        <a:lnSpc>
          <a:spcPct val="12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4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076486" y="2787948"/>
            <a:ext cx="4020528" cy="350408"/>
          </a:xfrm>
        </p:spPr>
        <p:txBody>
          <a:bodyPr/>
          <a:p>
            <a:pPr algn="ctr" fontAlgn="auto">
              <a:lnSpc>
                <a:spcPct val="160000"/>
              </a:lnSpc>
              <a:spcBef>
                <a:spcPts val="400"/>
              </a:spcBef>
            </a:pPr>
            <a:r>
              <a:rPr sz="1600" b="1"/>
              <a:t>高</a:t>
            </a:r>
            <a:r>
              <a:rPr sz="1600" b="1"/>
              <a:t>一生物组</a:t>
            </a:r>
            <a:endParaRPr sz="1600" b="1"/>
          </a:p>
          <a:p>
            <a:pPr algn="ctr" fontAlgn="auto">
              <a:lnSpc>
                <a:spcPct val="160000"/>
              </a:lnSpc>
              <a:spcBef>
                <a:spcPts val="400"/>
              </a:spcBef>
            </a:pPr>
            <a:r>
              <a:rPr lang="en-US" altLang="zh-CN" sz="1600" b="1"/>
              <a:t>2025-01-20</a:t>
            </a:r>
            <a:endParaRPr lang="en-US" altLang="zh-CN" sz="1600" b="1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22910" y="1057910"/>
            <a:ext cx="5327650" cy="1270000"/>
          </a:xfrm>
        </p:spPr>
        <p:txBody>
          <a:bodyPr/>
          <a:p>
            <a:pPr algn="ctr">
              <a:lnSpc>
                <a:spcPct val="200000"/>
              </a:lnSpc>
              <a:buClrTx/>
              <a:buSzTx/>
              <a:buFontTx/>
            </a:pPr>
            <a:r>
              <a:rPr lang="en-US" altLang="zh-CN" sz="2000" b="1" spc="150">
                <a:solidFill>
                  <a:schemeClr val="bg1">
                    <a:lumMod val="10000"/>
                  </a:schemeClr>
                </a:solidFill>
                <a:uFillTx/>
                <a:cs typeface="+mj-ea"/>
                <a:sym typeface="+mn-ea"/>
              </a:rPr>
              <a:t>2025</a:t>
            </a:r>
            <a:r>
              <a:rPr lang="zh-CN" altLang="en-US" sz="2000" b="1" spc="150">
                <a:solidFill>
                  <a:schemeClr val="bg1">
                    <a:lumMod val="10000"/>
                  </a:schemeClr>
                </a:solidFill>
                <a:uFillTx/>
                <a:cs typeface="+mj-ea"/>
                <a:sym typeface="+mn-ea"/>
              </a:rPr>
              <a:t>年高一年级选</a:t>
            </a:r>
            <a:r>
              <a:rPr lang="zh-CN" altLang="en-US" sz="2000" b="1" spc="150">
                <a:solidFill>
                  <a:schemeClr val="bg1">
                    <a:lumMod val="10000"/>
                  </a:schemeClr>
                </a:solidFill>
                <a:uFillTx/>
                <a:cs typeface="+mj-ea"/>
                <a:sym typeface="+mn-ea"/>
              </a:rPr>
              <a:t>科测试</a:t>
            </a:r>
            <a:r>
              <a:rPr lang="zh-CN" altLang="en-US" sz="2000" b="1" spc="150">
                <a:solidFill>
                  <a:schemeClr val="bg1">
                    <a:lumMod val="10000"/>
                  </a:schemeClr>
                </a:solidFill>
                <a:uFillTx/>
                <a:cs typeface="+mj-ea"/>
                <a:sym typeface="+mn-ea"/>
              </a:rPr>
              <a:t>讲评</a:t>
            </a:r>
            <a:endParaRPr lang="zh-CN" altLang="en-US" sz="2000" b="1" spc="150">
              <a:solidFill>
                <a:schemeClr val="bg1">
                  <a:lumMod val="10000"/>
                </a:schemeClr>
              </a:solidFill>
              <a:uFillTx/>
              <a:cs typeface="+mj-ea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645410" y="204470"/>
            <a:ext cx="882650" cy="871855"/>
            <a:chOff x="2123728" y="339502"/>
            <a:chExt cx="2016224" cy="199063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09" b="14897"/>
            <a:stretch>
              <a:fillRect/>
            </a:stretch>
          </p:blipFill>
          <p:spPr>
            <a:xfrm>
              <a:off x="2123728" y="339502"/>
              <a:ext cx="2016224" cy="199051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09" b="14897"/>
            <a:stretch>
              <a:fillRect/>
            </a:stretch>
          </p:blipFill>
          <p:spPr>
            <a:xfrm>
              <a:off x="2123728" y="339615"/>
              <a:ext cx="2016224" cy="1990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470"/>
            <a:ext cx="9144000" cy="212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370"/>
            <a:ext cx="9143365" cy="1932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125"/>
            <a:ext cx="9143365" cy="1510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91615"/>
            <a:ext cx="9144635" cy="2156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005"/>
            <a:ext cx="9144635" cy="214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19225"/>
            <a:ext cx="9142730" cy="2053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0" y="1347470"/>
            <a:ext cx="9181465" cy="1693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1557655"/>
            <a:ext cx="9108440" cy="1769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215" y="267335"/>
            <a:ext cx="14020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二、非选择题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" y="708660"/>
            <a:ext cx="5146675" cy="4147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215" y="267335"/>
            <a:ext cx="14020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二、非选择题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915670"/>
            <a:ext cx="6939915" cy="3242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37970"/>
            <a:ext cx="9147810" cy="2188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749935"/>
            <a:ext cx="5344160" cy="4074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215" y="267335"/>
            <a:ext cx="14020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二、非选择题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615"/>
            <a:ext cx="9136380" cy="1862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715"/>
            <a:ext cx="9144000" cy="1960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275715"/>
            <a:ext cx="9144635" cy="1983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615"/>
            <a:ext cx="9133840" cy="1939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90" y="2139315"/>
            <a:ext cx="2913380" cy="204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760"/>
            <a:ext cx="9147175" cy="1795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760"/>
            <a:ext cx="9122410" cy="1719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QT_7#870838ead?parentnodeid=b114daa69"/>
          <p:cNvSpPr/>
          <p:nvPr>
            <p:custDataLst>
              <p:tags r:id="rId1"/>
            </p:custDataLst>
          </p:nvPr>
        </p:nvSpPr>
        <p:spPr>
          <a:xfrm>
            <a:off x="-6157087" y="6675818"/>
            <a:ext cx="10966704" cy="43649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 latinLnBrk="1">
              <a:lnSpc>
                <a:spcPts val="3825"/>
              </a:lnSpc>
            </a:pPr>
            <a:endParaRPr 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540" y="246380"/>
            <a:ext cx="1198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一、选择题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347470"/>
            <a:ext cx="9144635" cy="214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S_UNIQUEID" val="14390"/>
</p:tagLst>
</file>

<file path=ppt/tags/tag10.xml><?xml version="1.0" encoding="utf-8"?>
<p:tagLst xmlns:p="http://schemas.openxmlformats.org/presentationml/2006/main">
  <p:tag name="AS_UNIQUEID" val="14390"/>
</p:tagLst>
</file>

<file path=ppt/tags/tag11.xml><?xml version="1.0" encoding="utf-8"?>
<p:tagLst xmlns:p="http://schemas.openxmlformats.org/presentationml/2006/main">
  <p:tag name="AS_UNIQUEID" val="14390"/>
</p:tagLst>
</file>

<file path=ppt/tags/tag12.xml><?xml version="1.0" encoding="utf-8"?>
<p:tagLst xmlns:p="http://schemas.openxmlformats.org/presentationml/2006/main">
  <p:tag name="AS_UNIQUEID" val="14390"/>
</p:tagLst>
</file>

<file path=ppt/tags/tag13.xml><?xml version="1.0" encoding="utf-8"?>
<p:tagLst xmlns:p="http://schemas.openxmlformats.org/presentationml/2006/main">
  <p:tag name="AS_UNIQUEID" val="14390"/>
</p:tagLst>
</file>

<file path=ppt/tags/tag14.xml><?xml version="1.0" encoding="utf-8"?>
<p:tagLst xmlns:p="http://schemas.openxmlformats.org/presentationml/2006/main">
  <p:tag name="AS_UNIQUEID" val="14390"/>
</p:tagLst>
</file>

<file path=ppt/tags/tag15.xml><?xml version="1.0" encoding="utf-8"?>
<p:tagLst xmlns:p="http://schemas.openxmlformats.org/presentationml/2006/main">
  <p:tag name="AS_UNIQUEID" val="14390"/>
</p:tagLst>
</file>

<file path=ppt/tags/tag16.xml><?xml version="1.0" encoding="utf-8"?>
<p:tagLst xmlns:p="http://schemas.openxmlformats.org/presentationml/2006/main">
  <p:tag name="AS_UNIQUEID" val="14390"/>
</p:tagLst>
</file>

<file path=ppt/tags/tag17.xml><?xml version="1.0" encoding="utf-8"?>
<p:tagLst xmlns:p="http://schemas.openxmlformats.org/presentationml/2006/main">
  <p:tag name="AS_UNIQUEID" val="14390"/>
</p:tagLst>
</file>

<file path=ppt/tags/tag18.xml><?xml version="1.0" encoding="utf-8"?>
<p:tagLst xmlns:p="http://schemas.openxmlformats.org/presentationml/2006/main">
  <p:tag name="KSO_WPP_MARK_KEY" val="3d34f23b-f0db-49f6-bbdd-6a57911b9189"/>
  <p:tag name="COMMONDATA" val="eyJoZGlkIjoiOWMyZjg4NjkzNjc3ZmQ5YjVkNDU4YTA3MjdhNTg3MWUifQ=="/>
  <p:tag name="commondata" val="eyJoZGlkIjoiZWFjNThkYTI0NjU2YTZlYjZhNGZiMzQ1ZWE5MDk0YWMifQ=="/>
</p:tagLst>
</file>

<file path=ppt/tags/tag2.xml><?xml version="1.0" encoding="utf-8"?>
<p:tagLst xmlns:p="http://schemas.openxmlformats.org/presentationml/2006/main">
  <p:tag name="AS_UNIQUEID" val="14390"/>
</p:tagLst>
</file>

<file path=ppt/tags/tag3.xml><?xml version="1.0" encoding="utf-8"?>
<p:tagLst xmlns:p="http://schemas.openxmlformats.org/presentationml/2006/main">
  <p:tag name="AS_UNIQUEID" val="14390"/>
</p:tagLst>
</file>

<file path=ppt/tags/tag4.xml><?xml version="1.0" encoding="utf-8"?>
<p:tagLst xmlns:p="http://schemas.openxmlformats.org/presentationml/2006/main">
  <p:tag name="AS_UNIQUEID" val="14390"/>
</p:tagLst>
</file>

<file path=ppt/tags/tag5.xml><?xml version="1.0" encoding="utf-8"?>
<p:tagLst xmlns:p="http://schemas.openxmlformats.org/presentationml/2006/main">
  <p:tag name="AS_UNIQUEID" val="14390"/>
</p:tagLst>
</file>

<file path=ppt/tags/tag6.xml><?xml version="1.0" encoding="utf-8"?>
<p:tagLst xmlns:p="http://schemas.openxmlformats.org/presentationml/2006/main">
  <p:tag name="AS_UNIQUEID" val="14390"/>
</p:tagLst>
</file>

<file path=ppt/tags/tag7.xml><?xml version="1.0" encoding="utf-8"?>
<p:tagLst xmlns:p="http://schemas.openxmlformats.org/presentationml/2006/main">
  <p:tag name="AS_UNIQUEID" val="14390"/>
</p:tagLst>
</file>

<file path=ppt/tags/tag8.xml><?xml version="1.0" encoding="utf-8"?>
<p:tagLst xmlns:p="http://schemas.openxmlformats.org/presentationml/2006/main">
  <p:tag name="AS_UNIQUEID" val="14390"/>
</p:tagLst>
</file>

<file path=ppt/tags/tag9.xml><?xml version="1.0" encoding="utf-8"?>
<p:tagLst xmlns:p="http://schemas.openxmlformats.org/presentationml/2006/main">
  <p:tag name="AS_UNIQUEID" val="14390"/>
</p:tagLst>
</file>

<file path=ppt/theme/theme1.xml><?xml version="1.0" encoding="utf-8"?>
<a:theme xmlns:a="http://schemas.openxmlformats.org/drawingml/2006/main" name="A000120140530A99PPBG">
  <a:themeElements>
    <a:clrScheme name="自定义 385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A9250F"/>
      </a:accent1>
      <a:accent2>
        <a:srgbClr val="FB4E3F"/>
      </a:accent2>
      <a:accent3>
        <a:srgbClr val="FC8492"/>
      </a:accent3>
      <a:accent4>
        <a:srgbClr val="FAB480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A000120140530A99PPBG">
  <a:themeElements>
    <a:clrScheme name="">
      <a:dk1>
        <a:srgbClr val="000000"/>
      </a:dk1>
      <a:lt1>
        <a:srgbClr val="E3FFFF"/>
      </a:lt1>
      <a:dk2>
        <a:srgbClr val="D8EFEF"/>
      </a:dk2>
      <a:lt2>
        <a:srgbClr val="EDFAFA"/>
      </a:lt2>
      <a:accent1>
        <a:srgbClr val="62BAB8"/>
      </a:accent1>
      <a:accent2>
        <a:srgbClr val="7EC4B4"/>
      </a:accent2>
      <a:accent3>
        <a:srgbClr val="B3E8C3"/>
      </a:accent3>
      <a:accent4>
        <a:srgbClr val="6FB696"/>
      </a:accent4>
      <a:accent5>
        <a:srgbClr val="649A9F"/>
      </a:accent5>
      <a:accent6>
        <a:srgbClr val="AEDCF3"/>
      </a:accent6>
      <a:hlink>
        <a:srgbClr val="5FCBFB"/>
      </a:hlink>
      <a:folHlink>
        <a:srgbClr val="B759BC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A000120150306A03KPBG</Template>
  <TotalTime>0</TotalTime>
  <Words>128</Words>
  <Application>WPS 演示</Application>
  <PresentationFormat>全屏显示(16:9)</PresentationFormat>
  <Paragraphs>43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Wingdings 2</vt:lpstr>
      <vt:lpstr>Wingdings</vt:lpstr>
      <vt:lpstr>幼圆</vt:lpstr>
      <vt:lpstr>楷体</vt:lpstr>
      <vt:lpstr>Times New Roman</vt:lpstr>
      <vt:lpstr>Arial Unicode MS</vt:lpstr>
      <vt:lpstr>Calibri</vt:lpstr>
      <vt:lpstr>A000120140530A99PPBG</vt:lpstr>
      <vt:lpstr>5_A000120140530A99PPBG</vt:lpstr>
      <vt:lpstr>第五章   细胞的能量供应和利用 第2节   细胞的能量“货币”ATP</vt:lpstr>
      <vt:lpstr>热身运动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月相</cp:lastModifiedBy>
  <cp:revision>124</cp:revision>
  <dcterms:created xsi:type="dcterms:W3CDTF">2017-03-07T09:27:00Z</dcterms:created>
  <dcterms:modified xsi:type="dcterms:W3CDTF">2025-01-19T13:39:05Z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5D3F397040A14DC7870DDC1F660C41EA_12</vt:lpwstr>
  </property>
  <property fmtid="{D5CDD505-2E9C-101B-9397-08002B2CF9AE}" pid="3" name="KSOProductBuildVer">
    <vt:lpwstr>2052-12.8.2.16730</vt:lpwstr>
  </property>
</Properties>
</file>